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6" r:id="rId3"/>
    <p:sldId id="351" r:id="rId4"/>
    <p:sldId id="357" r:id="rId5"/>
    <p:sldId id="364" r:id="rId6"/>
    <p:sldId id="381" r:id="rId7"/>
    <p:sldId id="368" r:id="rId8"/>
    <p:sldId id="371" r:id="rId9"/>
    <p:sldId id="373" r:id="rId10"/>
    <p:sldId id="374" r:id="rId11"/>
    <p:sldId id="377" r:id="rId12"/>
    <p:sldId id="378" r:id="rId13"/>
    <p:sldId id="366" r:id="rId14"/>
    <p:sldId id="372" r:id="rId15"/>
    <p:sldId id="359" r:id="rId16"/>
    <p:sldId id="360" r:id="rId17"/>
    <p:sldId id="382" r:id="rId18"/>
    <p:sldId id="380" r:id="rId19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D4911D39-DAF1-4013-AD4A-C07E2C5EE5EA}"/>
    <pc:docChg chg="modSld">
      <pc:chgData name="Jacintha Westerink" userId="c1c74fd5-67fa-43d8-8063-0adb3063a5fc" providerId="ADAL" clId="{D4911D39-DAF1-4013-AD4A-C07E2C5EE5EA}" dt="2020-09-27T20:25:10.702" v="0" actId="20577"/>
      <pc:docMkLst>
        <pc:docMk/>
      </pc:docMkLst>
      <pc:sldChg chg="modSp mod">
        <pc:chgData name="Jacintha Westerink" userId="c1c74fd5-67fa-43d8-8063-0adb3063a5fc" providerId="ADAL" clId="{D4911D39-DAF1-4013-AD4A-C07E2C5EE5EA}" dt="2020-09-27T20:25:10.702" v="0" actId="20577"/>
        <pc:sldMkLst>
          <pc:docMk/>
          <pc:sldMk cId="3892659831" sldId="380"/>
        </pc:sldMkLst>
        <pc:spChg chg="mod">
          <ac:chgData name="Jacintha Westerink" userId="c1c74fd5-67fa-43d8-8063-0adb3063a5fc" providerId="ADAL" clId="{D4911D39-DAF1-4013-AD4A-C07E2C5EE5EA}" dt="2020-09-27T20:25:10.702" v="0" actId="20577"/>
          <ac:spMkLst>
            <pc:docMk/>
            <pc:sldMk cId="3892659831" sldId="380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27-9-2020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2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 err="1"/>
              <a:t>Oefentoets</a:t>
            </a:r>
            <a:r>
              <a:rPr lang="en-US" sz="2400" dirty="0"/>
              <a:t> 1-20</a:t>
            </a:r>
          </a:p>
          <a:p>
            <a:pPr algn="ctr"/>
            <a:r>
              <a:rPr lang="en-US" sz="2400" dirty="0"/>
              <a:t>WZP -</a:t>
            </a:r>
            <a:r>
              <a:rPr lang="en-US" sz="2400" dirty="0" err="1"/>
              <a:t>antw</a:t>
            </a:r>
            <a:endParaRPr lang="en-US" sz="2400" dirty="0"/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pPr algn="l"/>
            <a:r>
              <a:rPr lang="nl-NL" sz="3600" dirty="0" err="1"/>
              <a:t>Araucaria</a:t>
            </a:r>
            <a:r>
              <a:rPr lang="nl-NL" sz="3600" dirty="0"/>
              <a:t> </a:t>
            </a:r>
            <a:r>
              <a:rPr lang="nl-NL" sz="3600" dirty="0" err="1"/>
              <a:t>heterophylla</a:t>
            </a:r>
            <a:r>
              <a:rPr lang="nl-NL" sz="3600" dirty="0"/>
              <a:t> ‘</a:t>
            </a:r>
            <a:r>
              <a:rPr lang="nl-NL" sz="3600" dirty="0" err="1"/>
              <a:t>Gracilis</a:t>
            </a:r>
            <a:r>
              <a:rPr lang="nl-NL" sz="3600" dirty="0"/>
              <a:t>’</a:t>
            </a:r>
            <a:br>
              <a:rPr lang="nl-NL" sz="3600" dirty="0"/>
            </a:br>
            <a:r>
              <a:rPr lang="nl-NL" sz="2800" dirty="0"/>
              <a:t>Kamerden 					</a:t>
            </a:r>
            <a:r>
              <a:rPr lang="nl-NL" sz="2400" dirty="0"/>
              <a:t>3,5</a:t>
            </a:r>
            <a:endParaRPr lang="nl-NL" sz="3600" dirty="0"/>
          </a:p>
        </p:txBody>
      </p:sp>
      <p:pic>
        <p:nvPicPr>
          <p:cNvPr id="9218" name="Picture 2" descr="Afbeeldingsresultaat voor araucaria heterophy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2852935"/>
            <a:ext cx="3245551" cy="32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araucaria heterophy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4"/>
            <a:ext cx="3291806" cy="32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Afbeeldingsresultaat voor araucaria heterophy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2816"/>
            <a:ext cx="3048000" cy="22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9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pPr algn="l"/>
            <a:r>
              <a:rPr lang="nl-NL" sz="3600" dirty="0" err="1"/>
              <a:t>Ardisia</a:t>
            </a:r>
            <a:r>
              <a:rPr lang="nl-NL" sz="3600" dirty="0"/>
              <a:t> </a:t>
            </a:r>
            <a:r>
              <a:rPr lang="nl-NL" sz="3600" dirty="0" err="1"/>
              <a:t>crenata</a:t>
            </a:r>
            <a:br>
              <a:rPr lang="nl-NL" sz="3600" dirty="0"/>
            </a:br>
            <a:r>
              <a:rPr lang="nl-NL" sz="2800" dirty="0"/>
              <a:t>-</a:t>
            </a:r>
            <a:r>
              <a:rPr lang="nl-NL" sz="2400" dirty="0"/>
              <a:t>			2</a:t>
            </a:r>
            <a:endParaRPr lang="nl-NL" sz="3600" dirty="0"/>
          </a:p>
        </p:txBody>
      </p:sp>
      <p:pic>
        <p:nvPicPr>
          <p:cNvPr id="10242" name="Picture 2" descr="Afbeeldingsresultaat voor ardisia cren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794" y="2932702"/>
            <a:ext cx="3664650" cy="36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ardisia cren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32702"/>
            <a:ext cx="2548420" cy="30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fbeeldingsresultaat voor ardisia cren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691235" cy="25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10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11144" cy="1282154"/>
          </a:xfrm>
        </p:spPr>
        <p:txBody>
          <a:bodyPr/>
          <a:lstStyle/>
          <a:p>
            <a:pPr algn="l"/>
            <a:r>
              <a:rPr lang="nl-NL" sz="3600" dirty="0" err="1"/>
              <a:t>Amaranthus</a:t>
            </a:r>
            <a:r>
              <a:rPr lang="nl-NL" sz="3600" dirty="0"/>
              <a:t> </a:t>
            </a:r>
            <a:r>
              <a:rPr lang="nl-NL" sz="3600" dirty="0" err="1"/>
              <a:t>caudatus</a:t>
            </a:r>
            <a:br>
              <a:rPr lang="nl-NL" sz="3600" dirty="0"/>
            </a:br>
            <a:r>
              <a:rPr lang="nl-NL" sz="2800" dirty="0"/>
              <a:t>(Hangende) Kattestaart</a:t>
            </a:r>
            <a:r>
              <a:rPr lang="nl-NL" sz="2400" dirty="0"/>
              <a:t>				2,5</a:t>
            </a:r>
          </a:p>
        </p:txBody>
      </p:sp>
      <p:pic>
        <p:nvPicPr>
          <p:cNvPr id="3074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552329" cy="4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maranthus caud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554338" cy="3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11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282154"/>
          </a:xfrm>
        </p:spPr>
        <p:txBody>
          <a:bodyPr/>
          <a:lstStyle/>
          <a:p>
            <a:pPr algn="l"/>
            <a:r>
              <a:rPr lang="nl-NL" sz="3600" dirty="0" err="1"/>
              <a:t>Anethum</a:t>
            </a:r>
            <a:r>
              <a:rPr lang="nl-NL" sz="3600" dirty="0"/>
              <a:t> </a:t>
            </a:r>
            <a:r>
              <a:rPr lang="nl-NL" sz="3600" dirty="0" err="1"/>
              <a:t>graveolens</a:t>
            </a:r>
            <a:br>
              <a:rPr lang="nl-NL" sz="3600" dirty="0"/>
            </a:br>
            <a:r>
              <a:rPr lang="nl-NL" sz="2800" dirty="0"/>
              <a:t>Dille					</a:t>
            </a:r>
            <a:r>
              <a:rPr lang="nl-NL" sz="2400" dirty="0"/>
              <a:t>2,5</a:t>
            </a:r>
            <a:endParaRPr lang="nl-NL" sz="3600" dirty="0"/>
          </a:p>
        </p:txBody>
      </p:sp>
      <p:pic>
        <p:nvPicPr>
          <p:cNvPr id="4098" name="Picture 2" descr="Afbeeldingsresultaat voor aneth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58" y="2085217"/>
            <a:ext cx="3724027" cy="24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neth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125412" cy="42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707904" y="1988840"/>
            <a:ext cx="504056" cy="4320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12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0484" y="170113"/>
            <a:ext cx="6203032" cy="1498178"/>
          </a:xfrm>
        </p:spPr>
        <p:txBody>
          <a:bodyPr/>
          <a:lstStyle/>
          <a:p>
            <a:pPr algn="l"/>
            <a:r>
              <a:rPr lang="nl-NL" sz="3600" dirty="0" err="1"/>
              <a:t>Achillea</a:t>
            </a:r>
            <a:r>
              <a:rPr lang="nl-NL" sz="3600" dirty="0"/>
              <a:t> </a:t>
            </a:r>
            <a:r>
              <a:rPr lang="nl-NL" sz="3600" dirty="0" err="1"/>
              <a:t>filipandulina</a:t>
            </a:r>
            <a:br>
              <a:rPr lang="nl-NL" sz="3600" dirty="0"/>
            </a:br>
            <a:r>
              <a:rPr lang="nl-NL" sz="2800" dirty="0" err="1"/>
              <a:t>Duizenblad</a:t>
            </a:r>
            <a:r>
              <a:rPr lang="nl-NL" sz="2800" dirty="0"/>
              <a:t>				</a:t>
            </a:r>
            <a:r>
              <a:rPr lang="nl-NL" sz="2400" dirty="0"/>
              <a:t>2,5</a:t>
            </a:r>
          </a:p>
        </p:txBody>
      </p:sp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20677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13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9998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57200" y="1988840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7200" y="5733256"/>
            <a:ext cx="3810000" cy="1651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74485"/>
            <a:ext cx="5987008" cy="1498178"/>
          </a:xfrm>
        </p:spPr>
        <p:txBody>
          <a:bodyPr/>
          <a:lstStyle/>
          <a:p>
            <a:pPr algn="l"/>
            <a:r>
              <a:rPr lang="nl-NL" sz="3600" dirty="0" err="1"/>
              <a:t>Adiantum</a:t>
            </a:r>
            <a:r>
              <a:rPr lang="nl-NL" sz="3600" dirty="0"/>
              <a:t> </a:t>
            </a:r>
            <a:r>
              <a:rPr lang="nl-NL" sz="3600" dirty="0" err="1"/>
              <a:t>raddianum</a:t>
            </a:r>
            <a:br>
              <a:rPr lang="nl-NL" sz="3600" dirty="0"/>
            </a:br>
            <a:r>
              <a:rPr lang="nl-NL" sz="2800" dirty="0"/>
              <a:t>Venushaar				</a:t>
            </a:r>
            <a:r>
              <a:rPr lang="nl-NL" sz="2400" dirty="0"/>
              <a:t>2,5</a:t>
            </a:r>
          </a:p>
        </p:txBody>
      </p:sp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14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88" y="2304651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1125"/>
            <a:ext cx="6779096" cy="1264322"/>
          </a:xfrm>
        </p:spPr>
        <p:txBody>
          <a:bodyPr/>
          <a:lstStyle/>
          <a:p>
            <a:pPr algn="l"/>
            <a:r>
              <a:rPr lang="nl-NL" sz="3600" dirty="0" err="1"/>
              <a:t>Ageratum</a:t>
            </a:r>
            <a:r>
              <a:rPr lang="nl-NL" sz="3600" dirty="0"/>
              <a:t> </a:t>
            </a:r>
            <a:r>
              <a:rPr lang="nl-NL" sz="3600" dirty="0" err="1"/>
              <a:t>houstonianum</a:t>
            </a:r>
            <a:br>
              <a:rPr lang="nl-NL" sz="3600" dirty="0"/>
            </a:br>
            <a:r>
              <a:rPr lang="nl-NL" sz="3600" dirty="0"/>
              <a:t>							</a:t>
            </a:r>
            <a:r>
              <a:rPr lang="nl-NL" sz="2400" dirty="0"/>
              <a:t>2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15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1844824"/>
            <a:ext cx="5328592" cy="2808312"/>
          </a:xfrm>
        </p:spPr>
        <p:txBody>
          <a:bodyPr/>
          <a:lstStyle/>
          <a:p>
            <a:pPr algn="l"/>
            <a:r>
              <a:rPr lang="nl-NL" u="sng" dirty="0"/>
              <a:t>Totaal</a:t>
            </a:r>
            <a:r>
              <a:rPr lang="nl-NL" dirty="0"/>
              <a:t> = eindcijfer</a:t>
            </a:r>
            <a:br>
              <a:rPr lang="nl-NL" dirty="0"/>
            </a:br>
            <a:r>
              <a:rPr lang="nl-NL"/>
              <a:t>   3,7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265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5" descr="ANd9GcTcvOQgPvU7SsPhf2NRiQtiFYhQLU7Y5jkMdarmwcIsd0OXc3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35639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4332288" y="-14287"/>
            <a:ext cx="4680520" cy="1031875"/>
          </a:xfrm>
        </p:spPr>
        <p:txBody>
          <a:bodyPr/>
          <a:lstStyle/>
          <a:p>
            <a:pPr algn="l"/>
            <a:r>
              <a:rPr lang="en-US" sz="3600" dirty="0"/>
              <a:t>Allium </a:t>
            </a:r>
            <a:r>
              <a:rPr lang="en-US" sz="3600" dirty="0" err="1"/>
              <a:t>giganteum</a:t>
            </a:r>
            <a:br>
              <a:rPr lang="en-US" sz="2000" dirty="0"/>
            </a:br>
            <a:r>
              <a:rPr lang="en-US" sz="2800" dirty="0" err="1"/>
              <a:t>Reuze</a:t>
            </a:r>
            <a:r>
              <a:rPr lang="en-US" sz="2800" dirty="0"/>
              <a:t> </a:t>
            </a:r>
            <a:r>
              <a:rPr lang="en-US" sz="2800" dirty="0" err="1"/>
              <a:t>sierui</a:t>
            </a:r>
            <a:r>
              <a:rPr lang="en-US" sz="2000" dirty="0"/>
              <a:t>			2,5</a:t>
            </a:r>
            <a:endParaRPr lang="nl-NL" sz="4000" dirty="0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50825" y="594995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nl-NL" sz="2400">
                <a:solidFill>
                  <a:srgbClr val="99CC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1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462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19463" name="Picture 11" descr="ANd9GcT1t1ss6ISJ1dwkEvqgOHeWFKkQoeiugpRct9Xs0KLWXL3m0H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573463"/>
            <a:ext cx="22320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ANd9GcQv4-O4idVluIppEVPqtJkhVpZdeRQAdpZuL9w67liEouik_n8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7475"/>
            <a:ext cx="27003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9" descr="ANd9GcSr4NvuLAw2DRRhWO4DnAxpzAY32dc4U5e_QVfU6dL_636w8uB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421063"/>
            <a:ext cx="2366962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1" descr="ANd9GcRzhEYvBD_y9GaZrLISqI4vTNyzdoBAD_hdjGtuPnBEOLuO-N3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341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3" descr="ANd9GcSqG0yVi_5OswXN-77KNDAdJE5JtuOXoNl3QLabZPNTrM-NsEAg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765175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5" descr="Allium_Giganteum_-_Drie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0538" y="1412875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4" grpId="0" autoUpdateAnimBg="0"/>
      <p:bldP spid="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cacia dealb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7434" y="2624463"/>
            <a:ext cx="4545087" cy="30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995120" cy="1282154"/>
          </a:xfrm>
        </p:spPr>
        <p:txBody>
          <a:bodyPr/>
          <a:lstStyle/>
          <a:p>
            <a:pPr algn="l"/>
            <a:r>
              <a:rPr lang="nl-NL" sz="3600" dirty="0"/>
              <a:t>Acacia </a:t>
            </a:r>
            <a:r>
              <a:rPr lang="nl-NL" sz="3600" dirty="0" err="1"/>
              <a:t>dealbata</a:t>
            </a:r>
            <a:br>
              <a:rPr lang="nl-NL" sz="3600" dirty="0"/>
            </a:br>
            <a:r>
              <a:rPr lang="nl-NL" sz="2800" dirty="0"/>
              <a:t>Mimosa						</a:t>
            </a:r>
            <a:r>
              <a:rPr lang="nl-NL" sz="2400" dirty="0"/>
              <a:t>2,5</a:t>
            </a:r>
          </a:p>
        </p:txBody>
      </p:sp>
      <p:pic>
        <p:nvPicPr>
          <p:cNvPr id="4098" name="Picture 2" descr="Afbeeldingsresultaat voor mim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02" y="1865469"/>
            <a:ext cx="4352898" cy="30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38138"/>
          </a:xfrm>
        </p:spPr>
        <p:txBody>
          <a:bodyPr/>
          <a:lstStyle/>
          <a:p>
            <a:pPr algn="l"/>
            <a:r>
              <a:rPr lang="nl-NL" sz="3600" dirty="0" err="1"/>
              <a:t>Alstroemeria</a:t>
            </a:r>
            <a:r>
              <a:rPr lang="nl-NL" sz="2800" dirty="0"/>
              <a:t> </a:t>
            </a:r>
            <a:br>
              <a:rPr lang="nl-NL" sz="2800" dirty="0"/>
            </a:br>
            <a:r>
              <a:rPr lang="nl-NL" sz="2800" dirty="0"/>
              <a:t>Incalelie					</a:t>
            </a:r>
            <a:r>
              <a:rPr lang="nl-NL" sz="2400" dirty="0"/>
              <a:t>1,5</a:t>
            </a:r>
          </a:p>
        </p:txBody>
      </p:sp>
      <p:pic>
        <p:nvPicPr>
          <p:cNvPr id="1026" name="Picture 2" descr="Afbeeldingsresultaat voor alstroe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80465"/>
            <a:ext cx="3840361" cy="3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stroe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91881" y="3080465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pPr algn="l"/>
            <a:r>
              <a:rPr lang="nl-NL" sz="3600" dirty="0" err="1"/>
              <a:t>Arachniodes</a:t>
            </a:r>
            <a:r>
              <a:rPr lang="nl-NL" sz="3600" dirty="0"/>
              <a:t> </a:t>
            </a:r>
            <a:r>
              <a:rPr lang="nl-NL" sz="3600" dirty="0" err="1"/>
              <a:t>adiantiformis</a:t>
            </a:r>
            <a:br>
              <a:rPr lang="nl-NL" sz="3600" dirty="0"/>
            </a:br>
            <a:r>
              <a:rPr lang="nl-NL" sz="2800" dirty="0"/>
              <a:t>Ledervaren				</a:t>
            </a:r>
            <a:r>
              <a:rPr lang="nl-NL" sz="2400" dirty="0"/>
              <a:t>2,5</a:t>
            </a:r>
          </a:p>
        </p:txBody>
      </p:sp>
      <p:pic>
        <p:nvPicPr>
          <p:cNvPr id="8194" name="Picture 2" descr="Afbeeldingsresultaat voor arachniodes adiantifo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0873"/>
            <a:ext cx="3336305" cy="33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arachniodes adiantifor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7678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arachniodes adiantiform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87" y="170080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347048" cy="1354162"/>
          </a:xfrm>
        </p:spPr>
        <p:txBody>
          <a:bodyPr/>
          <a:lstStyle/>
          <a:p>
            <a:pPr algn="l"/>
            <a:r>
              <a:rPr lang="nl-NL" sz="3600" dirty="0" err="1"/>
              <a:t>Aechmea</a:t>
            </a:r>
            <a:r>
              <a:rPr lang="nl-NL" sz="3600" dirty="0"/>
              <a:t> </a:t>
            </a:r>
            <a:r>
              <a:rPr lang="nl-NL" sz="3600" dirty="0" err="1"/>
              <a:t>fasciata</a:t>
            </a:r>
            <a:br>
              <a:rPr lang="nl-NL" sz="2400" dirty="0"/>
            </a:br>
            <a:r>
              <a:rPr lang="nl-NL" sz="2800" dirty="0"/>
              <a:t>Kokerbromelia</a:t>
            </a:r>
            <a:r>
              <a:rPr lang="nl-NL" sz="2400" dirty="0"/>
              <a:t>			2,5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1026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8929"/>
            <a:ext cx="40537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echmea fasci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64" y="2204864"/>
            <a:ext cx="4107748" cy="34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460432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5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779096" cy="1570186"/>
          </a:xfrm>
        </p:spPr>
        <p:txBody>
          <a:bodyPr/>
          <a:lstStyle/>
          <a:p>
            <a:pPr algn="l"/>
            <a:r>
              <a:rPr lang="nl-NL" sz="3600" dirty="0" err="1"/>
              <a:t>Anigozanthos</a:t>
            </a:r>
            <a:r>
              <a:rPr lang="nl-NL" sz="3600" dirty="0"/>
              <a:t> </a:t>
            </a:r>
            <a:r>
              <a:rPr lang="nl-NL" sz="3600" dirty="0" err="1"/>
              <a:t>flavidus</a:t>
            </a:r>
            <a:br>
              <a:rPr lang="nl-NL" sz="3600" dirty="0"/>
            </a:br>
            <a:r>
              <a:rPr lang="nl-NL" sz="2800" dirty="0"/>
              <a:t>Kangoeroepootje			</a:t>
            </a:r>
            <a:r>
              <a:rPr lang="nl-NL" sz="2400" dirty="0"/>
              <a:t>2,5</a:t>
            </a:r>
            <a:endParaRPr lang="nl-NL" sz="3600" dirty="0"/>
          </a:p>
        </p:txBody>
      </p:sp>
      <p:pic>
        <p:nvPicPr>
          <p:cNvPr id="3074" name="Picture 2" descr="Afbeeldingsresultaat voor anigozanthos flav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34" y="1840496"/>
            <a:ext cx="2307140" cy="34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nigozanthos flavid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30834"/>
            <a:ext cx="2313581" cy="3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anigozanthos flav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0834"/>
            <a:ext cx="2682780" cy="2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anigozanthos flavid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4" y="4175220"/>
            <a:ext cx="2682780" cy="26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6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fbeeldingsresultaat voor ananas  snij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7768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354162"/>
          </a:xfrm>
        </p:spPr>
        <p:txBody>
          <a:bodyPr/>
          <a:lstStyle/>
          <a:p>
            <a:pPr algn="l"/>
            <a:r>
              <a:rPr lang="nl-NL" sz="3600" dirty="0"/>
              <a:t>Ananas </a:t>
            </a:r>
            <a:r>
              <a:rPr lang="nl-NL" sz="3600" dirty="0" err="1"/>
              <a:t>comosus</a:t>
            </a:r>
            <a:r>
              <a:rPr lang="nl-NL" sz="3600" dirty="0"/>
              <a:t> ‘Variegatus’</a:t>
            </a:r>
            <a:br>
              <a:rPr lang="nl-NL" sz="3600" dirty="0"/>
            </a:br>
            <a:r>
              <a:rPr lang="nl-NL" sz="2800" dirty="0"/>
              <a:t>Bonte ananas				</a:t>
            </a:r>
            <a:r>
              <a:rPr lang="nl-NL" sz="2400" dirty="0"/>
              <a:t>3,5</a:t>
            </a:r>
          </a:p>
        </p:txBody>
      </p:sp>
      <p:pic>
        <p:nvPicPr>
          <p:cNvPr id="5122" name="Picture 2" descr="Afbeeldingsresultaat voor ananas comosus varieg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048590" cy="32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nanas comosus variega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02" y="1502683"/>
            <a:ext cx="1509555" cy="22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ananas  snijblo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47089"/>
            <a:ext cx="2938191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7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282154"/>
          </a:xfrm>
        </p:spPr>
        <p:txBody>
          <a:bodyPr/>
          <a:lstStyle/>
          <a:p>
            <a:pPr algn="l"/>
            <a:r>
              <a:rPr lang="nl-NL" sz="3600" dirty="0"/>
              <a:t>Anthurium (</a:t>
            </a:r>
            <a:r>
              <a:rPr lang="nl-NL" sz="3600" dirty="0" err="1"/>
              <a:t>Andreanum</a:t>
            </a:r>
            <a:r>
              <a:rPr lang="nl-NL" sz="3600" dirty="0"/>
              <a:t> Groep)</a:t>
            </a:r>
            <a:br>
              <a:rPr lang="nl-NL" sz="3600" dirty="0"/>
            </a:br>
            <a:r>
              <a:rPr lang="nl-NL" sz="2800" dirty="0"/>
              <a:t>Lakanthurium			</a:t>
            </a:r>
            <a:r>
              <a:rPr lang="nl-NL" sz="2400" dirty="0"/>
              <a:t>2,5</a:t>
            </a:r>
          </a:p>
        </p:txBody>
      </p:sp>
      <p:pic>
        <p:nvPicPr>
          <p:cNvPr id="6146" name="Picture 2" descr="Afbeeldingsresultaat voor anthurium andre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817"/>
            <a:ext cx="30765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anthurium andreanum groep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05" y="1698817"/>
            <a:ext cx="5856585" cy="31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anthurium b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14" y="4365104"/>
            <a:ext cx="2122207" cy="31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5376621" y="4365104"/>
            <a:ext cx="373437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8748464" y="2744924"/>
            <a:ext cx="362535" cy="180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8784467" y="4078068"/>
            <a:ext cx="290527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8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180</Words>
  <Application>Microsoft Office PowerPoint</Application>
  <PresentationFormat>Diavoorstelling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Kantoorthema</vt:lpstr>
      <vt:lpstr>1_Kantoorthema</vt:lpstr>
      <vt:lpstr>PowerPoint-presentatie</vt:lpstr>
      <vt:lpstr>Allium giganteum Reuze sierui   2,5</vt:lpstr>
      <vt:lpstr>Acacia dealbata Mimosa      2,5</vt:lpstr>
      <vt:lpstr>Alstroemeria  Incalelie     1,5</vt:lpstr>
      <vt:lpstr>Arachniodes adiantiformis Ledervaren    2,5</vt:lpstr>
      <vt:lpstr>Aechmea fasciata Kokerbromelia   2,5</vt:lpstr>
      <vt:lpstr>Anigozanthos flavidus Kangoeroepootje   2,5</vt:lpstr>
      <vt:lpstr>Ananas comosus ‘Variegatus’ Bonte ananas    3,5</vt:lpstr>
      <vt:lpstr>Anthurium (Andreanum Groep) Lakanthurium   2,5</vt:lpstr>
      <vt:lpstr>Araucaria heterophylla ‘Gracilis’ Kamerden      3,5</vt:lpstr>
      <vt:lpstr>Ardisia crenata -   2</vt:lpstr>
      <vt:lpstr>Amaranthus caudatus (Hangende) Kattestaart    2,5</vt:lpstr>
      <vt:lpstr>Anethum graveolens Dille     2,5</vt:lpstr>
      <vt:lpstr>Achillea filipandulina Duizenblad    2,5</vt:lpstr>
      <vt:lpstr>Adiantum raddianum Venushaar    2,5</vt:lpstr>
      <vt:lpstr>Ageratum houstonianum        2</vt:lpstr>
      <vt:lpstr>Totaal = eindcijfer    3,7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149</cp:revision>
  <cp:lastPrinted>2011-11-22T17:53:40Z</cp:lastPrinted>
  <dcterms:created xsi:type="dcterms:W3CDTF">2011-10-14T07:30:03Z</dcterms:created>
  <dcterms:modified xsi:type="dcterms:W3CDTF">2020-09-27T20:25:13Z</dcterms:modified>
</cp:coreProperties>
</file>